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6"/>
  </p:notesMasterIdLst>
  <p:sldIdLst>
    <p:sldId id="256" r:id="rId3"/>
    <p:sldId id="347" r:id="rId4"/>
    <p:sldId id="349" r:id="rId5"/>
    <p:sldId id="35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2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353" r:id="rId40"/>
    <p:sldId id="268" r:id="rId41"/>
    <p:sldId id="269" r:id="rId42"/>
    <p:sldId id="270" r:id="rId43"/>
    <p:sldId id="271" r:id="rId44"/>
    <p:sldId id="354" r:id="rId45"/>
    <p:sldId id="272" r:id="rId46"/>
    <p:sldId id="273" r:id="rId47"/>
    <p:sldId id="274" r:id="rId48"/>
    <p:sldId id="355" r:id="rId49"/>
    <p:sldId id="275" r:id="rId50"/>
    <p:sldId id="276" r:id="rId51"/>
    <p:sldId id="277" r:id="rId52"/>
    <p:sldId id="278" r:id="rId53"/>
    <p:sldId id="279" r:id="rId54"/>
    <p:sldId id="356" r:id="rId55"/>
    <p:sldId id="280" r:id="rId56"/>
    <p:sldId id="281" r:id="rId57"/>
    <p:sldId id="282" r:id="rId58"/>
    <p:sldId id="283" r:id="rId59"/>
    <p:sldId id="357" r:id="rId60"/>
    <p:sldId id="284" r:id="rId61"/>
    <p:sldId id="285" r:id="rId62"/>
    <p:sldId id="286" r:id="rId63"/>
    <p:sldId id="287" r:id="rId64"/>
    <p:sldId id="358" r:id="rId65"/>
    <p:sldId id="288" r:id="rId66"/>
    <p:sldId id="289" r:id="rId67"/>
    <p:sldId id="290" r:id="rId68"/>
    <p:sldId id="359" r:id="rId69"/>
    <p:sldId id="360" r:id="rId70"/>
    <p:sldId id="291" r:id="rId71"/>
    <p:sldId id="292" r:id="rId72"/>
    <p:sldId id="293" r:id="rId73"/>
    <p:sldId id="294" r:id="rId74"/>
    <p:sldId id="295" r:id="rId75"/>
    <p:sldId id="361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62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63" r:id="rId95"/>
    <p:sldId id="313" r:id="rId96"/>
    <p:sldId id="364" r:id="rId97"/>
    <p:sldId id="367" r:id="rId98"/>
    <p:sldId id="368" r:id="rId99"/>
    <p:sldId id="369" r:id="rId100"/>
    <p:sldId id="366" r:id="rId101"/>
    <p:sldId id="365" r:id="rId102"/>
    <p:sldId id="314" r:id="rId103"/>
    <p:sldId id="315" r:id="rId104"/>
    <p:sldId id="316" r:id="rId105"/>
    <p:sldId id="350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70" r:id="rId114"/>
    <p:sldId id="317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/>
    </p:cSldViewPr>
  </p:slideViewPr>
  <p:notesTextViewPr>
    <p:cViewPr>
      <p:scale>
        <a:sx n="1" d="1"/>
        <a:sy n="1" d="1"/>
      </p:scale>
      <p:origin x="0" y="-45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495FB-E28E-40C2-BDBD-1810C8E2E44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DAC34-1EBC-45AB-8F1A-AEEC4EA7F58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Future </a:t>
          </a:r>
          <a:r>
            <a:rPr lang="en-US" dirty="0" smtClean="0"/>
            <a:t>of slicing</a:t>
          </a:r>
          <a:endParaRPr lang="en-US" dirty="0"/>
        </a:p>
      </dgm:t>
    </dgm:pt>
    <dgm:pt modelId="{BB9F1A5B-E052-46CE-B22B-6BDF2388CD36}" type="parTrans" cxnId="{45D0F0D4-E600-47FB-9D80-17728BAA0378}">
      <dgm:prSet/>
      <dgm:spPr/>
      <dgm:t>
        <a:bodyPr/>
        <a:lstStyle/>
        <a:p>
          <a:endParaRPr lang="en-US"/>
        </a:p>
      </dgm:t>
    </dgm:pt>
    <dgm:pt modelId="{78DFD545-DC03-4D3C-B1A5-915FFBC29028}" type="sibTrans" cxnId="{45D0F0D4-E600-47FB-9D80-17728BAA0378}">
      <dgm:prSet/>
      <dgm:spPr/>
      <dgm:t>
        <a:bodyPr/>
        <a:lstStyle/>
        <a:p>
          <a:endParaRPr lang="en-US"/>
        </a:p>
      </dgm:t>
    </dgm:pt>
    <dgm:pt modelId="{3B3B1DA0-935D-4256-9F17-0CD894AF2D6D}">
      <dgm:prSet phldrT="[Text]"/>
      <dgm:spPr/>
      <dgm:t>
        <a:bodyPr/>
        <a:lstStyle/>
        <a:p>
          <a:pPr algn="l"/>
          <a:r>
            <a:rPr lang="en-US" dirty="0" err="1" smtClean="0"/>
            <a:t>Haml</a:t>
          </a:r>
          <a:endParaRPr lang="en-US" dirty="0" smtClean="0"/>
        </a:p>
        <a:p>
          <a:pPr algn="l"/>
          <a:r>
            <a:rPr lang="en-US" dirty="0" smtClean="0"/>
            <a:t>Markdown</a:t>
          </a:r>
        </a:p>
        <a:p>
          <a:pPr algn="l"/>
          <a:r>
            <a:rPr lang="en-US" dirty="0" smtClean="0"/>
            <a:t>Slim</a:t>
          </a:r>
        </a:p>
        <a:p>
          <a:pPr algn="l"/>
          <a:r>
            <a:rPr lang="en-US" dirty="0" smtClean="0"/>
            <a:t>Jade</a:t>
          </a:r>
          <a:endParaRPr lang="en-US" dirty="0"/>
        </a:p>
      </dgm:t>
    </dgm:pt>
    <dgm:pt modelId="{8941D0EA-A1DB-40B4-BF62-87FF9130CAF0}" type="parTrans" cxnId="{D71626A6-B976-491F-9A6C-ED76C1237716}">
      <dgm:prSet/>
      <dgm:spPr/>
      <dgm:t>
        <a:bodyPr/>
        <a:lstStyle/>
        <a:p>
          <a:endParaRPr lang="en-US"/>
        </a:p>
      </dgm:t>
    </dgm:pt>
    <dgm:pt modelId="{5454D2B7-865F-4156-A8F7-DCBA93DC10E4}" type="sibTrans" cxnId="{D71626A6-B976-491F-9A6C-ED76C1237716}">
      <dgm:prSet/>
      <dgm:spPr/>
      <dgm:t>
        <a:bodyPr/>
        <a:lstStyle/>
        <a:p>
          <a:endParaRPr lang="en-US"/>
        </a:p>
      </dgm:t>
    </dgm:pt>
    <dgm:pt modelId="{41E6CF27-1257-4D3E-B7F1-D7B5F868788A}">
      <dgm:prSet phldrT="[Text]"/>
      <dgm:spPr/>
      <dgm:t>
        <a:bodyPr/>
        <a:lstStyle/>
        <a:p>
          <a:r>
            <a:rPr lang="en-US" dirty="0" smtClean="0"/>
            <a:t>Less</a:t>
          </a:r>
        </a:p>
        <a:p>
          <a:r>
            <a:rPr lang="en-US" dirty="0" smtClean="0"/>
            <a:t>SCSS</a:t>
          </a:r>
        </a:p>
        <a:p>
          <a:r>
            <a:rPr lang="en-US" dirty="0" smtClean="0"/>
            <a:t>SASS</a:t>
          </a:r>
        </a:p>
        <a:p>
          <a:r>
            <a:rPr lang="en-US" dirty="0" smtClean="0"/>
            <a:t>Stylus</a:t>
          </a:r>
          <a:endParaRPr lang="en-US" dirty="0"/>
        </a:p>
      </dgm:t>
    </dgm:pt>
    <dgm:pt modelId="{C348CC67-2E7A-4E5D-AD64-17572C7BE41B}" type="parTrans" cxnId="{AF3908BC-9F28-4327-86FF-F737B7C40755}">
      <dgm:prSet/>
      <dgm:spPr/>
      <dgm:t>
        <a:bodyPr/>
        <a:lstStyle/>
        <a:p>
          <a:endParaRPr lang="en-US"/>
        </a:p>
      </dgm:t>
    </dgm:pt>
    <dgm:pt modelId="{E5AECE30-7B18-46CC-A5EB-62F261B24A95}" type="sibTrans" cxnId="{AF3908BC-9F28-4327-86FF-F737B7C40755}">
      <dgm:prSet/>
      <dgm:spPr/>
      <dgm:t>
        <a:bodyPr/>
        <a:lstStyle/>
        <a:p>
          <a:endParaRPr lang="en-US"/>
        </a:p>
      </dgm:t>
    </dgm:pt>
    <dgm:pt modelId="{27315805-3D2C-4222-BC6C-82B739070A43}">
      <dgm:prSet phldrT="[Text]"/>
      <dgm:spPr/>
      <dgm:t>
        <a:bodyPr/>
        <a:lstStyle/>
        <a:p>
          <a:pPr algn="r"/>
          <a:r>
            <a:rPr lang="en-US" dirty="0" err="1" smtClean="0"/>
            <a:t>CoffeeScript</a:t>
          </a:r>
          <a:endParaRPr lang="en-US" dirty="0" smtClean="0"/>
        </a:p>
        <a:p>
          <a:pPr algn="r"/>
          <a:r>
            <a:rPr lang="en-US" dirty="0" err="1" smtClean="0"/>
            <a:t>LiveScript</a:t>
          </a:r>
          <a:endParaRPr lang="en-US" dirty="0" smtClean="0"/>
        </a:p>
        <a:p>
          <a:pPr algn="r"/>
          <a:r>
            <a:rPr lang="en-US" dirty="0" err="1" smtClean="0"/>
            <a:t>TypeScript</a:t>
          </a:r>
          <a:endParaRPr lang="en-US" dirty="0" smtClean="0"/>
        </a:p>
        <a:p>
          <a:pPr algn="r"/>
          <a:r>
            <a:rPr lang="en-US" dirty="0" smtClean="0"/>
            <a:t>Babel</a:t>
          </a:r>
          <a:endParaRPr lang="en-US" dirty="0"/>
        </a:p>
      </dgm:t>
    </dgm:pt>
    <dgm:pt modelId="{7E6CF7D7-D196-4EB6-88A0-B1CF1096E160}" type="parTrans" cxnId="{FD402FC3-5465-4D94-A0BA-0B1F79D672E7}">
      <dgm:prSet/>
      <dgm:spPr/>
      <dgm:t>
        <a:bodyPr/>
        <a:lstStyle/>
        <a:p>
          <a:endParaRPr lang="en-US"/>
        </a:p>
      </dgm:t>
    </dgm:pt>
    <dgm:pt modelId="{300F05CC-35D0-47E5-8C73-441EAA95F329}" type="sibTrans" cxnId="{FD402FC3-5465-4D94-A0BA-0B1F79D672E7}">
      <dgm:prSet/>
      <dgm:spPr/>
      <dgm:t>
        <a:bodyPr/>
        <a:lstStyle/>
        <a:p>
          <a:endParaRPr lang="en-US"/>
        </a:p>
      </dgm:t>
    </dgm:pt>
    <dgm:pt modelId="{E0AF6771-49C5-4A63-842E-FB7DFF722C42}" type="pres">
      <dgm:prSet presAssocID="{6D5495FB-E28E-40C2-BDBD-1810C8E2E449}" presName="composite" presStyleCnt="0">
        <dgm:presLayoutVars>
          <dgm:chMax val="1"/>
          <dgm:dir/>
          <dgm:resizeHandles val="exact"/>
        </dgm:presLayoutVars>
      </dgm:prSet>
      <dgm:spPr/>
    </dgm:pt>
    <dgm:pt modelId="{A74F7D56-6200-45D8-8533-B36FCDBBC735}" type="pres">
      <dgm:prSet presAssocID="{251DAC34-1EBC-45AB-8F1A-AEEC4EA7F58D}" presName="roof" presStyleLbl="dkBgShp" presStyleIdx="0" presStyleCnt="2"/>
      <dgm:spPr/>
      <dgm:t>
        <a:bodyPr/>
        <a:lstStyle/>
        <a:p>
          <a:endParaRPr lang="en-US"/>
        </a:p>
      </dgm:t>
    </dgm:pt>
    <dgm:pt modelId="{3182A7FB-DE87-4E4C-883D-6F8B52DD8B7A}" type="pres">
      <dgm:prSet presAssocID="{251DAC34-1EBC-45AB-8F1A-AEEC4EA7F58D}" presName="pillars" presStyleCnt="0"/>
      <dgm:spPr/>
    </dgm:pt>
    <dgm:pt modelId="{E2D875C4-F934-4CA2-AEDB-5F2EAC6A9778}" type="pres">
      <dgm:prSet presAssocID="{251DAC34-1EBC-45AB-8F1A-AEEC4EA7F58D}" presName="pillar1" presStyleLbl="node1" presStyleIdx="0" presStyleCnt="3">
        <dgm:presLayoutVars>
          <dgm:bulletEnabled val="1"/>
        </dgm:presLayoutVars>
      </dgm:prSet>
      <dgm:spPr/>
    </dgm:pt>
    <dgm:pt modelId="{12EB6BA3-6481-4DB8-9B41-535E68790F08}" type="pres">
      <dgm:prSet presAssocID="{41E6CF27-1257-4D3E-B7F1-D7B5F868788A}" presName="pillarX" presStyleLbl="node1" presStyleIdx="1" presStyleCnt="3">
        <dgm:presLayoutVars>
          <dgm:bulletEnabled val="1"/>
        </dgm:presLayoutVars>
      </dgm:prSet>
      <dgm:spPr/>
    </dgm:pt>
    <dgm:pt modelId="{A563739A-7D1D-4E2F-B5AC-E4E05C90EC01}" type="pres">
      <dgm:prSet presAssocID="{27315805-3D2C-4222-BC6C-82B739070A43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CACAB-D026-40DE-93BE-82CFE81CA749}" type="pres">
      <dgm:prSet presAssocID="{251DAC34-1EBC-45AB-8F1A-AEEC4EA7F58D}" presName="base" presStyleLbl="dkBgShp" presStyleIdx="1" presStyleCnt="2" custLinFactY="-800000" custLinFactNeighborX="60230" custLinFactNeighborY="-893003"/>
      <dgm:spPr/>
    </dgm:pt>
  </dgm:ptLst>
  <dgm:cxnLst>
    <dgm:cxn modelId="{D2AE6AA0-4B31-4BD6-9D9B-9F6B05755514}" type="presOf" srcId="{3B3B1DA0-935D-4256-9F17-0CD894AF2D6D}" destId="{E2D875C4-F934-4CA2-AEDB-5F2EAC6A9778}" srcOrd="0" destOrd="0" presId="urn:microsoft.com/office/officeart/2005/8/layout/hList3"/>
    <dgm:cxn modelId="{8D5DCD93-01CC-4EFF-80B0-3B19ED6FC3ED}" type="presOf" srcId="{251DAC34-1EBC-45AB-8F1A-AEEC4EA7F58D}" destId="{A74F7D56-6200-45D8-8533-B36FCDBBC735}" srcOrd="0" destOrd="0" presId="urn:microsoft.com/office/officeart/2005/8/layout/hList3"/>
    <dgm:cxn modelId="{FD402FC3-5465-4D94-A0BA-0B1F79D672E7}" srcId="{251DAC34-1EBC-45AB-8F1A-AEEC4EA7F58D}" destId="{27315805-3D2C-4222-BC6C-82B739070A43}" srcOrd="2" destOrd="0" parTransId="{7E6CF7D7-D196-4EB6-88A0-B1CF1096E160}" sibTransId="{300F05CC-35D0-47E5-8C73-441EAA95F329}"/>
    <dgm:cxn modelId="{6630A162-ED22-4986-99B3-3F6FFCDB7C7F}" type="presOf" srcId="{41E6CF27-1257-4D3E-B7F1-D7B5F868788A}" destId="{12EB6BA3-6481-4DB8-9B41-535E68790F08}" srcOrd="0" destOrd="0" presId="urn:microsoft.com/office/officeart/2005/8/layout/hList3"/>
    <dgm:cxn modelId="{D71626A6-B976-491F-9A6C-ED76C1237716}" srcId="{251DAC34-1EBC-45AB-8F1A-AEEC4EA7F58D}" destId="{3B3B1DA0-935D-4256-9F17-0CD894AF2D6D}" srcOrd="0" destOrd="0" parTransId="{8941D0EA-A1DB-40B4-BF62-87FF9130CAF0}" sibTransId="{5454D2B7-865F-4156-A8F7-DCBA93DC10E4}"/>
    <dgm:cxn modelId="{9A69F9C2-5A21-4961-B8CF-DAAF7E8B4CC0}" type="presOf" srcId="{27315805-3D2C-4222-BC6C-82B739070A43}" destId="{A563739A-7D1D-4E2F-B5AC-E4E05C90EC01}" srcOrd="0" destOrd="0" presId="urn:microsoft.com/office/officeart/2005/8/layout/hList3"/>
    <dgm:cxn modelId="{319C2BE1-BB3B-49D8-873E-4EFF4BAB7AC3}" type="presOf" srcId="{6D5495FB-E28E-40C2-BDBD-1810C8E2E449}" destId="{E0AF6771-49C5-4A63-842E-FB7DFF722C42}" srcOrd="0" destOrd="0" presId="urn:microsoft.com/office/officeart/2005/8/layout/hList3"/>
    <dgm:cxn modelId="{45D0F0D4-E600-47FB-9D80-17728BAA0378}" srcId="{6D5495FB-E28E-40C2-BDBD-1810C8E2E449}" destId="{251DAC34-1EBC-45AB-8F1A-AEEC4EA7F58D}" srcOrd="0" destOrd="0" parTransId="{BB9F1A5B-E052-46CE-B22B-6BDF2388CD36}" sibTransId="{78DFD545-DC03-4D3C-B1A5-915FFBC29028}"/>
    <dgm:cxn modelId="{AF3908BC-9F28-4327-86FF-F737B7C40755}" srcId="{251DAC34-1EBC-45AB-8F1A-AEEC4EA7F58D}" destId="{41E6CF27-1257-4D3E-B7F1-D7B5F868788A}" srcOrd="1" destOrd="0" parTransId="{C348CC67-2E7A-4E5D-AD64-17572C7BE41B}" sibTransId="{E5AECE30-7B18-46CC-A5EB-62F261B24A95}"/>
    <dgm:cxn modelId="{915C1785-851A-4E53-8E02-B32E493C3350}" type="presParOf" srcId="{E0AF6771-49C5-4A63-842E-FB7DFF722C42}" destId="{A74F7D56-6200-45D8-8533-B36FCDBBC735}" srcOrd="0" destOrd="0" presId="urn:microsoft.com/office/officeart/2005/8/layout/hList3"/>
    <dgm:cxn modelId="{6D24840A-536A-4394-B8CE-FB8DD9C10B0D}" type="presParOf" srcId="{E0AF6771-49C5-4A63-842E-FB7DFF722C42}" destId="{3182A7FB-DE87-4E4C-883D-6F8B52DD8B7A}" srcOrd="1" destOrd="0" presId="urn:microsoft.com/office/officeart/2005/8/layout/hList3"/>
    <dgm:cxn modelId="{FAC2A721-B494-4A19-8B03-32EE5CCDDCC9}" type="presParOf" srcId="{3182A7FB-DE87-4E4C-883D-6F8B52DD8B7A}" destId="{E2D875C4-F934-4CA2-AEDB-5F2EAC6A9778}" srcOrd="0" destOrd="0" presId="urn:microsoft.com/office/officeart/2005/8/layout/hList3"/>
    <dgm:cxn modelId="{CE6EB8EF-A045-4811-9E2B-672F4555E125}" type="presParOf" srcId="{3182A7FB-DE87-4E4C-883D-6F8B52DD8B7A}" destId="{12EB6BA3-6481-4DB8-9B41-535E68790F08}" srcOrd="1" destOrd="0" presId="urn:microsoft.com/office/officeart/2005/8/layout/hList3"/>
    <dgm:cxn modelId="{DB2CEFEB-EF33-4FC2-80A0-0D823AFDC01D}" type="presParOf" srcId="{3182A7FB-DE87-4E4C-883D-6F8B52DD8B7A}" destId="{A563739A-7D1D-4E2F-B5AC-E4E05C90EC01}" srcOrd="2" destOrd="0" presId="urn:microsoft.com/office/officeart/2005/8/layout/hList3"/>
    <dgm:cxn modelId="{3F774E1E-4AF3-4B56-A657-0FBDC9A500D8}" type="presParOf" srcId="{E0AF6771-49C5-4A63-842E-FB7DFF722C42}" destId="{053CACAB-D026-40DE-93BE-82CFE81CA74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F7D56-6200-45D8-8533-B36FCDBBC735}">
      <dsp:nvSpPr>
        <dsp:cNvPr id="0" name=""/>
        <dsp:cNvSpPr/>
      </dsp:nvSpPr>
      <dsp:spPr>
        <a:xfrm>
          <a:off x="0" y="0"/>
          <a:ext cx="7094899" cy="13017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>
              <a:solidFill>
                <a:schemeClr val="bg1"/>
              </a:solidFill>
            </a:rPr>
            <a:t>Future </a:t>
          </a:r>
          <a:r>
            <a:rPr lang="en-US" sz="6200" kern="1200" dirty="0" smtClean="0"/>
            <a:t>of slicing</a:t>
          </a:r>
          <a:endParaRPr lang="en-US" sz="6200" kern="1200" dirty="0"/>
        </a:p>
      </dsp:txBody>
      <dsp:txXfrm>
        <a:off x="0" y="0"/>
        <a:ext cx="7094899" cy="1301752"/>
      </dsp:txXfrm>
    </dsp:sp>
    <dsp:sp modelId="{E2D875C4-F934-4CA2-AEDB-5F2EAC6A9778}">
      <dsp:nvSpPr>
        <dsp:cNvPr id="0" name=""/>
        <dsp:cNvSpPr/>
      </dsp:nvSpPr>
      <dsp:spPr>
        <a:xfrm>
          <a:off x="3464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Haml</a:t>
          </a:r>
          <a:endParaRPr lang="en-US" sz="3000" kern="1200" dirty="0" smtClean="0"/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Markdown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Slim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Jade</a:t>
          </a:r>
          <a:endParaRPr lang="en-US" sz="3000" kern="1200" dirty="0"/>
        </a:p>
      </dsp:txBody>
      <dsp:txXfrm>
        <a:off x="3464" y="1301752"/>
        <a:ext cx="2362656" cy="2733680"/>
      </dsp:txXfrm>
    </dsp:sp>
    <dsp:sp modelId="{12EB6BA3-6481-4DB8-9B41-535E68790F08}">
      <dsp:nvSpPr>
        <dsp:cNvPr id="0" name=""/>
        <dsp:cNvSpPr/>
      </dsp:nvSpPr>
      <dsp:spPr>
        <a:xfrm>
          <a:off x="2366121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Less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SCSS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SASS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Stylus</a:t>
          </a:r>
          <a:endParaRPr lang="en-US" sz="3000" kern="1200" dirty="0"/>
        </a:p>
      </dsp:txBody>
      <dsp:txXfrm>
        <a:off x="2366121" y="1301752"/>
        <a:ext cx="2362656" cy="2733680"/>
      </dsp:txXfrm>
    </dsp:sp>
    <dsp:sp modelId="{A563739A-7D1D-4E2F-B5AC-E4E05C90EC01}">
      <dsp:nvSpPr>
        <dsp:cNvPr id="0" name=""/>
        <dsp:cNvSpPr/>
      </dsp:nvSpPr>
      <dsp:spPr>
        <a:xfrm>
          <a:off x="4728777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CoffeeScript</a:t>
          </a:r>
          <a:endParaRPr lang="en-US" sz="3000" kern="1200" dirty="0" smtClean="0"/>
        </a:p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LiveScript</a:t>
          </a:r>
          <a:endParaRPr lang="en-US" sz="3000" kern="1200" dirty="0" smtClean="0"/>
        </a:p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TypeScript</a:t>
          </a:r>
          <a:endParaRPr lang="en-US" sz="3000" kern="1200" dirty="0" smtClean="0"/>
        </a:p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Babel</a:t>
          </a:r>
          <a:endParaRPr lang="en-US" sz="3000" kern="1200" dirty="0"/>
        </a:p>
      </dsp:txBody>
      <dsp:txXfrm>
        <a:off x="4728777" y="1301752"/>
        <a:ext cx="2362656" cy="2733680"/>
      </dsp:txXfrm>
    </dsp:sp>
    <dsp:sp modelId="{053CACAB-D026-40DE-93BE-82CFE81CA749}">
      <dsp:nvSpPr>
        <dsp:cNvPr id="0" name=""/>
        <dsp:cNvSpPr/>
      </dsp:nvSpPr>
      <dsp:spPr>
        <a:xfrm>
          <a:off x="0" y="0"/>
          <a:ext cx="7094899" cy="3037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 smtClean="0"/>
          </a:p>
          <a:p>
            <a:r>
              <a:rPr lang="en-US" smtClean="0"/>
              <a:t>http://codepen.io/drshoggoth/pen/upnFx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jlong/pen/wciC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codepen.io/zerobrainwash/pen/oXpBeN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7.jpeg"/><Relationship Id="rId9" Type="http://schemas.microsoft.com/office/2007/relationships/diagramDrawing" Target="../diagrams/drawing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963" y="1454279"/>
            <a:ext cx="5743376" cy="5046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55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101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102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103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295810"/>
            <a:ext cx="8229240" cy="35985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 dirty="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76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 Simple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76" y="1195058"/>
            <a:ext cx="4008917" cy="135802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02073920"/>
              </p:ext>
            </p:extLst>
          </p:nvPr>
        </p:nvGraphicFramePr>
        <p:xfrm>
          <a:off x="989845" y="2577671"/>
          <a:ext cx="7094899" cy="433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31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0996"/>
            <a:ext cx="9143640" cy="5367004"/>
          </a:xfrm>
          <a:prstGeom prst="rect">
            <a:avLst/>
          </a:prstGeom>
          <a:ln>
            <a:noFill/>
          </a:ln>
        </p:spPr>
      </p:pic>
      <p:pic>
        <p:nvPicPr>
          <p:cNvPr id="99" name="Shap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285195"/>
            <a:ext cx="9143640" cy="1727268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3430055"/>
            <a:ext cx="9143640" cy="172689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755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6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560" y="85725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139221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139221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255465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230589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255465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8757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36299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448461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28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.</a:t>
            </a:r>
            <a:r>
              <a:rPr lang="en-US" sz="2200" smtClean="0">
                <a:solidFill>
                  <a:srgbClr val="999999"/>
                </a:solidFill>
                <a:latin typeface="Arial"/>
                <a:ea typeface="Arial"/>
              </a:rPr>
              <a:t>recent-post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0960"/>
            <a:ext cx="9143640" cy="5446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559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66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247113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 dirty="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 dirty="0" smtClean="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 smtClean="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890196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77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" y="3025170"/>
            <a:ext cx="3943800" cy="899640"/>
          </a:xfrm>
          <a:prstGeom prst="rect">
            <a:avLst/>
          </a:prstGeom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4409038" y="1230851"/>
            <a:ext cx="4734962" cy="5396287"/>
            <a:chOff x="4409038" y="1230851"/>
            <a:chExt cx="4734962" cy="5396287"/>
          </a:xfrm>
        </p:grpSpPr>
        <p:pic>
          <p:nvPicPr>
            <p:cNvPr id="94" name="Shape 1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9038" y="1230851"/>
              <a:ext cx="4734962" cy="539628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418090" y="5223850"/>
              <a:ext cx="425513" cy="561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89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87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309130"/>
            <a:ext cx="8229240" cy="3473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Almost my </a:t>
            </a:r>
            <a:r>
              <a:rPr lang="en-US" sz="2600" dirty="0" err="1">
                <a:solidFill>
                  <a:srgbClr val="999999"/>
                </a:solidFill>
                <a:latin typeface="Arial"/>
                <a:ea typeface="Arial"/>
              </a:rPr>
              <a:t>css</a:t>
            </a: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 lines of code is overridden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693960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92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97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98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99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1516</Words>
  <Application>Microsoft Office PowerPoint</Application>
  <PresentationFormat>On-screen Show (4:3)</PresentationFormat>
  <Paragraphs>526</Paragraphs>
  <Slides>113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Vu Quang Son</cp:lastModifiedBy>
  <cp:revision>156</cp:revision>
  <dcterms:modified xsi:type="dcterms:W3CDTF">2015-06-29T02:01:58Z</dcterms:modified>
</cp:coreProperties>
</file>